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Anantason" charset="1" panose="00000000000000000000"/>
      <p:regular r:id="rId7"/>
    </p:embeddedFont>
    <p:embeddedFont>
      <p:font typeface="Anantason Bold" charset="1" panose="00000000000000000000"/>
      <p:regular r:id="rId8"/>
    </p:embeddedFont>
    <p:embeddedFont>
      <p:font typeface="มอนตี้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93780">
                <a:alpha val="100000"/>
              </a:srgbClr>
            </a:gs>
            <a:gs pos="100000">
              <a:srgbClr val="2F7735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73915" y="389183"/>
            <a:ext cx="17736752" cy="8869117"/>
            <a:chOff x="0" y="0"/>
            <a:chExt cx="4671408" cy="233589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671408" cy="2335899"/>
            </a:xfrm>
            <a:custGeom>
              <a:avLst/>
              <a:gdLst/>
              <a:ahLst/>
              <a:cxnLst/>
              <a:rect r="r" b="b" t="t" l="l"/>
              <a:pathLst>
                <a:path h="2335899" w="4671408">
                  <a:moveTo>
                    <a:pt x="13968" y="0"/>
                  </a:moveTo>
                  <a:lnTo>
                    <a:pt x="4657440" y="0"/>
                  </a:lnTo>
                  <a:cubicBezTo>
                    <a:pt x="4661145" y="0"/>
                    <a:pt x="4664697" y="1472"/>
                    <a:pt x="4667317" y="4091"/>
                  </a:cubicBezTo>
                  <a:cubicBezTo>
                    <a:pt x="4669936" y="6710"/>
                    <a:pt x="4671408" y="10263"/>
                    <a:pt x="4671408" y="13968"/>
                  </a:cubicBezTo>
                  <a:lnTo>
                    <a:pt x="4671408" y="2321931"/>
                  </a:lnTo>
                  <a:cubicBezTo>
                    <a:pt x="4671408" y="2325636"/>
                    <a:pt x="4669936" y="2329189"/>
                    <a:pt x="4667317" y="2331808"/>
                  </a:cubicBezTo>
                  <a:cubicBezTo>
                    <a:pt x="4664697" y="2334427"/>
                    <a:pt x="4661145" y="2335899"/>
                    <a:pt x="4657440" y="2335899"/>
                  </a:cubicBezTo>
                  <a:lnTo>
                    <a:pt x="13968" y="2335899"/>
                  </a:lnTo>
                  <a:cubicBezTo>
                    <a:pt x="10263" y="2335899"/>
                    <a:pt x="6710" y="2334427"/>
                    <a:pt x="4091" y="2331808"/>
                  </a:cubicBezTo>
                  <a:cubicBezTo>
                    <a:pt x="1472" y="2329189"/>
                    <a:pt x="0" y="2325636"/>
                    <a:pt x="0" y="2321931"/>
                  </a:cubicBezTo>
                  <a:lnTo>
                    <a:pt x="0" y="13968"/>
                  </a:lnTo>
                  <a:cubicBezTo>
                    <a:pt x="0" y="10263"/>
                    <a:pt x="1472" y="6710"/>
                    <a:pt x="4091" y="4091"/>
                  </a:cubicBezTo>
                  <a:cubicBezTo>
                    <a:pt x="6710" y="1472"/>
                    <a:pt x="10263" y="0"/>
                    <a:pt x="13968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671408" cy="23739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24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3786425" y="2654454"/>
            <a:ext cx="4224242" cy="172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19"/>
              </a:lnSpc>
            </a:pPr>
            <a:r>
              <a:rPr lang="en-US" sz="1013">
                <a:solidFill>
                  <a:srgbClr val="FEFFFA"/>
                </a:solidFill>
                <a:latin typeface="Anantason"/>
                <a:ea typeface="Anantason"/>
                <a:cs typeface="Anantason"/>
                <a:sym typeface="Anantason"/>
              </a:rPr>
              <a:t>ณ มหาวิทยาลัยพะเยา จังหวัดพะเยา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916227" y="9428657"/>
            <a:ext cx="1657549" cy="643877"/>
          </a:xfrm>
          <a:custGeom>
            <a:avLst/>
            <a:gdLst/>
            <a:ahLst/>
            <a:cxnLst/>
            <a:rect r="r" b="b" t="t" l="l"/>
            <a:pathLst>
              <a:path h="643877" w="1657549">
                <a:moveTo>
                  <a:pt x="0" y="0"/>
                </a:moveTo>
                <a:lnTo>
                  <a:pt x="1657550" y="0"/>
                </a:lnTo>
                <a:lnTo>
                  <a:pt x="1657550" y="643878"/>
                </a:lnTo>
                <a:lnTo>
                  <a:pt x="0" y="6438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458312" y="9519504"/>
            <a:ext cx="346855" cy="462184"/>
          </a:xfrm>
          <a:custGeom>
            <a:avLst/>
            <a:gdLst/>
            <a:ahLst/>
            <a:cxnLst/>
            <a:rect r="r" b="b" t="t" l="l"/>
            <a:pathLst>
              <a:path h="462184" w="346855">
                <a:moveTo>
                  <a:pt x="0" y="0"/>
                </a:moveTo>
                <a:lnTo>
                  <a:pt x="346854" y="0"/>
                </a:lnTo>
                <a:lnTo>
                  <a:pt x="346854" y="462184"/>
                </a:lnTo>
                <a:lnTo>
                  <a:pt x="0" y="46218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870998" y="9564232"/>
            <a:ext cx="480043" cy="480043"/>
          </a:xfrm>
          <a:custGeom>
            <a:avLst/>
            <a:gdLst/>
            <a:ahLst/>
            <a:cxnLst/>
            <a:rect r="r" b="b" t="t" l="l"/>
            <a:pathLst>
              <a:path h="480043" w="480043">
                <a:moveTo>
                  <a:pt x="0" y="0"/>
                </a:moveTo>
                <a:lnTo>
                  <a:pt x="480042" y="0"/>
                </a:lnTo>
                <a:lnTo>
                  <a:pt x="480042" y="480043"/>
                </a:lnTo>
                <a:lnTo>
                  <a:pt x="0" y="48004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73915" y="9548079"/>
            <a:ext cx="489811" cy="490425"/>
          </a:xfrm>
          <a:custGeom>
            <a:avLst/>
            <a:gdLst/>
            <a:ahLst/>
            <a:cxnLst/>
            <a:rect r="r" b="b" t="t" l="l"/>
            <a:pathLst>
              <a:path h="490425" w="489811">
                <a:moveTo>
                  <a:pt x="0" y="0"/>
                </a:moveTo>
                <a:lnTo>
                  <a:pt x="489811" y="0"/>
                </a:lnTo>
                <a:lnTo>
                  <a:pt x="489811" y="490425"/>
                </a:lnTo>
                <a:lnTo>
                  <a:pt x="0" y="49042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886586" y="9390557"/>
            <a:ext cx="8785284" cy="2903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69"/>
              </a:lnSpc>
            </a:pPr>
            <a:r>
              <a:rPr lang="en-US" b="true" sz="1692" spc="123">
                <a:solidFill>
                  <a:srgbClr val="FEEDAA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งานประชุมวิชาการระดับชาติการแพทย์แผนไทยและสาธารณสุขวิจัย ครั้งที่ 5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858517" y="9651121"/>
            <a:ext cx="6907125" cy="2943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47"/>
              </a:lnSpc>
            </a:pPr>
            <a:r>
              <a:rPr lang="en-US" sz="1533">
                <a:solidFill>
                  <a:srgbClr val="FEFFFA"/>
                </a:solidFill>
                <a:latin typeface="มอนตี้"/>
                <a:ea typeface="มอนตี้"/>
                <a:cs typeface="มอนตี้"/>
                <a:sym typeface="มอนตี้"/>
              </a:rPr>
              <a:t>"บูรณาการศ</a:t>
            </a:r>
            <a:r>
              <a:rPr lang="en-US" sz="1533">
                <a:solidFill>
                  <a:srgbClr val="FEFFFA"/>
                </a:solidFill>
                <a:latin typeface="มอนตี้"/>
                <a:ea typeface="มอนตี้"/>
                <a:cs typeface="มอนตี้"/>
                <a:sym typeface="มอนตี้"/>
              </a:rPr>
              <a:t>าสตร์ไทย : วิจัยและแพทย์ทางเลือกเพื่อระบบสุขภาพแห่งอนาคต"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902008" y="9962047"/>
            <a:ext cx="5488342" cy="1992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12"/>
              </a:lnSpc>
            </a:pPr>
            <a:r>
              <a:rPr lang="en-US" sz="1151">
                <a:solidFill>
                  <a:srgbClr val="FEFFFA"/>
                </a:solidFill>
                <a:latin typeface="Anantason"/>
                <a:ea typeface="Anantason"/>
                <a:cs typeface="Anantason"/>
                <a:sym typeface="Anantason"/>
              </a:rPr>
              <a:t>ระหว่างวันที่ 20 - 21 พฤศจิกายน 2568  ณ มหาวิทยาลัยพะเยา  จังหวัดพะเยา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DAG1MLyfY6U</dc:identifier>
  <dcterms:modified xsi:type="dcterms:W3CDTF">2011-08-01T06:04:30Z</dcterms:modified>
  <cp:revision>1</cp:revision>
  <dc:title>นำเสนอแบบ Oral presentation</dc:title>
</cp:coreProperties>
</file>